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notesMasterIdLst>
    <p:notesMasterId r:id="rId20"/>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another Video tutorial from floLIVE. 
This Video will focus on floLIVE Connectivity Management Platform Signaling Events module principles.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event attributes that are useful for session analysis and troubleshooting. 
These include the APN used, 
radio access technology, 
exchanged data size, 
error code in case of failure 
and more.
The Events attributes can also contain the payload of SMS messages, making it easier to interact with the device.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Signaling Events table is highly customizable to the user's preferences. 
Clicking on the Customize column button will bring up the Customize Columns menu.</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Columns can be shown or hidden by using the check uncheck settings box, and their order of appearance can be altered by using the drag-and-drop method.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efficient management of large numbers of events, the Signaling Events module offers advanced and flexible filtering capabilities.
Click the filter button to filter the SIMs events.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filter events by one or more signaling event attributes, such as action type, error code, location and more.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on the Export button allows exporting the displayed signaling events with all their attributes to a CSV file.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Signaling events module is also available on an account level view. 
In this mode you can see signaling events generated by all your SIMs.
To view all events related to the SIMs on your account, click on the Events in the menu.</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the search bar for quickly filter SIM by any of the SIMs identities like ICCID, or IMSI.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 this video, we hope it was helpful. 
To learn more about the Signaling Events module, visit our floLIVE knowledge center at kb.floLIVE.net. 
Join us for additional floLIVE video tutorials available on the floLIVE channel.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signaling events module provides a comprehensive view of the SIM cellular network events. 
This module gathers information from various elements within the floLIVE cellular core network, including the HSS, SMSC, Packet Gateway and mor. 
The Signaling Events module provides real-time information on whether a SIM is successfully registered 
is currently in a data session
the SIMs location 
and more. 
The Signaling Events module allows for efficient network event filtering and quicker problem resolution.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started, click SIMs.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a specific SIM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Signaling Events tab</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Signaling events page displays events in both timeline and table formats.
The timeline view displays the activity trends of SIM network activity for a chosen period of time.
The events table displays events in a sequential order along with their associated attributes, such as event action, identifiers, session attributes, and more.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time selection to select the desired time period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the Refresh button to get the latest generated events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all the details of an event's attributes, click on the Expand button.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Signaling Events Modu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Event Attributes View">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View Customiz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View Customization ">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Filter Event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Filter Event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Export Event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Click &quot;Events&quo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Quick search by ICCID, IMSI or MSISD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Thank You">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Signaling Events Module Principl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Signaling Events Module Principl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Select SIM">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Signaling Events tab">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Timeline and Table mod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Select time period">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Click &quot;Refresh&quot; to get latest event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Event Attributes View">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2026-06-07T10:46:38Z</dcterms:created>
  <dcterms:modified xsi:type="dcterms:W3CDTF">2026-06-07T10:46:38Z</dcterms:modified>
</cp:coreProperties>
</file>